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21275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mr-IN" b="1" smtClean="0"/>
              <a:t/>
            </a:r>
            <a:br>
              <a:rPr lang="mr-IN" b="1" smtClean="0"/>
            </a:br>
            <a:r>
              <a:rPr lang="mr-IN" b="1" smtClean="0"/>
              <a:t/>
            </a:r>
            <a:br>
              <a:rPr lang="mr-IN" b="1" smtClean="0"/>
            </a:br>
            <a:r>
              <a:rPr lang="mr-IN" b="1" smtClean="0"/>
              <a:t>प्रा. बोंबे एस. डी.</a:t>
            </a:r>
            <a:br>
              <a:rPr lang="mr-IN" b="1" smtClean="0"/>
            </a:br>
            <a:r>
              <a:rPr lang="en-US" b="1" smtClean="0"/>
              <a:t>मराठी विभाग </a:t>
            </a:r>
            <a:r>
              <a:rPr lang="mr-IN" b="1" smtClean="0"/>
              <a:t/>
            </a:r>
            <a:br>
              <a:rPr lang="mr-IN" b="1" smtClean="0"/>
            </a:br>
            <a:r>
              <a:rPr lang="mr-IN" b="1" smtClean="0"/>
              <a:t>गांधी कॉलेज,</a:t>
            </a:r>
            <a:r>
              <a:rPr lang="en-US" b="1" smtClean="0"/>
              <a:t/>
            </a:r>
            <a:br>
              <a:rPr lang="en-US" b="1" smtClean="0"/>
            </a:br>
            <a:r>
              <a:rPr lang="mr-IN" b="1" smtClean="0"/>
              <a:t>कडा</a:t>
            </a:r>
            <a:endParaRPr lang="en-IN" b="1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5344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33400"/>
            <a:ext cx="8458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81000"/>
            <a:ext cx="77724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82296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0"/>
            <a:ext cx="8305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"/>
            <a:ext cx="7924800" cy="601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80772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1"/>
            <a:ext cx="8610600" cy="236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6670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066800"/>
            <a:ext cx="8305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1"/>
            <a:ext cx="86106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On-screen Show (4:3)</PresentationFormat>
  <Paragraphs>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प्रा. बोंबे एस. डी. मराठी विभाग  गांधी कॉलेज, कडा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5</cp:revision>
  <dcterms:created xsi:type="dcterms:W3CDTF">2006-08-16T00:00:00Z</dcterms:created>
  <dcterms:modified xsi:type="dcterms:W3CDTF">2020-10-11T14:20:32Z</dcterms:modified>
</cp:coreProperties>
</file>